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photoAlbum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8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33EEF2-C7E4-40B0-B101-58004D7C2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3C0DC6A-683F-484F-B557-3FE953B112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985553B-73E8-45B1-84DE-25C03E87C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7E1EC-F73E-49CE-B702-D381E522E9FC}" type="datetimeFigureOut">
              <a:rPr lang="nl-BE" smtClean="0"/>
              <a:t>14/09/2019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0D5765F-40C7-4C99-86A1-2C4116CBD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E9BAAD7-829E-409A-8F8A-AF4E5C026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A6FC-EAC1-4C39-93B1-43F8E06DC73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74708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586F6F-3DC4-4786-B85F-197393E8A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0369F34-8748-4F99-BA32-4BA6CE8D19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8821E4C-3B53-452A-91E5-EE6599B94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7E1EC-F73E-49CE-B702-D381E522E9FC}" type="datetimeFigureOut">
              <a:rPr lang="nl-BE" smtClean="0"/>
              <a:t>14/09/2019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9678EAA-143D-4B60-81D7-F88534DB0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FBEAA8F-98DC-461E-9739-B0E3ECA5D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A6FC-EAC1-4C39-93B1-43F8E06DC73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2230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91445E99-C735-4441-B5BE-4524358816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E6968AD-5C29-411B-B982-39C9105490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DD23EBC-18CD-42AE-9776-56EB77907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7E1EC-F73E-49CE-B702-D381E522E9FC}" type="datetimeFigureOut">
              <a:rPr lang="nl-BE" smtClean="0"/>
              <a:t>14/09/2019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CED5134-80BC-48EE-A789-90E611961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451B585-E254-474E-A96C-96DF6BE35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A6FC-EAC1-4C39-93B1-43F8E06DC73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5605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A6058F-E692-48E1-AAC3-54A7E12A7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4D273C6-A1C7-43DE-B171-DBEA5541EC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64CAD8C-124B-49B7-A6E1-588447AE0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7E1EC-F73E-49CE-B702-D381E522E9FC}" type="datetimeFigureOut">
              <a:rPr lang="nl-BE" smtClean="0"/>
              <a:t>14/09/2019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B54AC93-A4F7-4C96-863C-15F7A75CD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8FC10FA-6D86-4BB3-B5D4-B87D697B8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A6FC-EAC1-4C39-93B1-43F8E06DC73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1100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0966CA-A9AC-4CEE-960F-BCD64F545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D7A3930-D881-46A3-BED9-599F9D1B35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1A5E999-126A-4677-8C1C-3B095F52D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7E1EC-F73E-49CE-B702-D381E522E9FC}" type="datetimeFigureOut">
              <a:rPr lang="nl-BE" smtClean="0"/>
              <a:t>14/09/2019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F9E6949-6BF2-4905-88EB-7074A1B88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26A9692-7695-4160-992B-07C69478B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A6FC-EAC1-4C39-93B1-43F8E06DC73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41786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22FE67-8DAC-4B34-949B-4986F6BDC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0D74F39-9068-4412-A22C-84C4E7972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19C1995-EBE2-4C9A-B370-5EDC06113B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653EAB9-2DB1-44E0-81C5-953408B6E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7E1EC-F73E-49CE-B702-D381E522E9FC}" type="datetimeFigureOut">
              <a:rPr lang="nl-BE" smtClean="0"/>
              <a:t>14/09/2019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616F18B-FDC8-4BDF-8984-4A039DA85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A9CC91B-21D8-40B5-A7BB-E02BF2D11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A6FC-EAC1-4C39-93B1-43F8E06DC73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9473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3F2E83-7C5B-4DBB-83A5-73C72A7F0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488D8B4-2615-426D-9F1F-6A9555181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F847FA6-B8E8-4379-80A1-F2148D3C7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28EB420-58DC-44FA-825C-81ACF58901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640CFFF-E208-4F37-8FD5-42584445ED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D593E6B-D119-4B34-A12B-1FE3B7090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7E1EC-F73E-49CE-B702-D381E522E9FC}" type="datetimeFigureOut">
              <a:rPr lang="nl-BE" smtClean="0"/>
              <a:t>14/09/2019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79471788-5DF4-45A9-9D9D-C7A9E73EF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A2C15D3-D358-4E26-98A2-4E4E58666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A6FC-EAC1-4C39-93B1-43F8E06DC73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36603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9BDFDD-B5A7-494B-B7F5-ED423AFC3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46AFE1F-E13D-44B7-AC98-2EC429327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7E1EC-F73E-49CE-B702-D381E522E9FC}" type="datetimeFigureOut">
              <a:rPr lang="nl-BE" smtClean="0"/>
              <a:t>14/09/2019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8110FFF-8902-4256-89E7-A9736FDC4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C182438-30C8-41FB-9B60-4D10D7267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A6FC-EAC1-4C39-93B1-43F8E06DC73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33825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9349475-F37D-4C32-89FD-9ACD96334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7E1EC-F73E-49CE-B702-D381E522E9FC}" type="datetimeFigureOut">
              <a:rPr lang="nl-BE" smtClean="0"/>
              <a:t>14/09/2019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6C99CE4-BBD1-4627-BC48-9FC19BAA2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72485AF-8092-435D-A73A-3BEFD4EE4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A6FC-EAC1-4C39-93B1-43F8E06DC73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4522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896A3F-7FD7-4167-BBC4-01BCB3923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99DD50-2839-4F10-9E44-75D11DDEB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6889524-94B4-4B84-867B-AB61AC9CD4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E3F49BD-93AC-4D61-8A9F-956A54B31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7E1EC-F73E-49CE-B702-D381E522E9FC}" type="datetimeFigureOut">
              <a:rPr lang="nl-BE" smtClean="0"/>
              <a:t>14/09/2019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DB40825-7B61-4702-810F-D627B4721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89F4BAA-645D-4B0B-9BE8-D2AB2FEA8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A6FC-EAC1-4C39-93B1-43F8E06DC73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4627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C61DE2-366F-48EE-B6FB-240E7C9A8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B74817D-FE40-4076-97AD-4C6D64ED44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EEF4C9B-C601-4C95-B510-8B74450C35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B86BCA2-13C2-4ED6-82C8-234C7E3F6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7E1EC-F73E-49CE-B702-D381E522E9FC}" type="datetimeFigureOut">
              <a:rPr lang="nl-BE" smtClean="0"/>
              <a:t>14/09/2019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CE6B60B-97CD-4574-92D0-768D80CD5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B5DD5EA-0ABB-41D9-8F72-53EDEA485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A6FC-EAC1-4C39-93B1-43F8E06DC73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37677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A8D965C-FAC0-4144-8D9E-118B1E5D4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BD75B3D-B714-4AC1-8F05-501EFA69C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12C3109-6193-42E6-85CB-9E477451D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87E1EC-F73E-49CE-B702-D381E522E9FC}" type="datetimeFigureOut">
              <a:rPr lang="nl-BE" smtClean="0"/>
              <a:t>14/09/2019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C72D400-93EE-4563-BACC-F77403F877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A84B643-771C-434B-88E9-11E4A798C1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FA6FC-EAC1-4C39-93B1-43F8E06DC73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270510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CF9C6D-69B2-4CD3-9CAD-9C342227A7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Eerste scheppingsverhaal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C8CB7B8-B441-4EA0-ADD7-DC6C92843E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/>
              <a:t>Sterren aan </a:t>
            </a:r>
            <a:r>
              <a:rPr lang="nl-BE"/>
              <a:t>de hemel 4</a:t>
            </a:r>
          </a:p>
          <a:p>
            <a:r>
              <a:rPr lang="nl-BE"/>
              <a:t>Onderwerp </a:t>
            </a:r>
            <a:r>
              <a:rPr lang="nl-BE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54101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20180926080328_001">
            <a:extLst>
              <a:ext uri="{FF2B5EF4-FFF2-40B4-BE49-F238E27FC236}">
                <a16:creationId xmlns:a16="http://schemas.microsoft.com/office/drawing/2014/main" id="{10E009A4-5933-44A0-9DAC-0DF73BC673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098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20180926080351_001">
            <a:extLst>
              <a:ext uri="{FF2B5EF4-FFF2-40B4-BE49-F238E27FC236}">
                <a16:creationId xmlns:a16="http://schemas.microsoft.com/office/drawing/2014/main" id="{B9DFD96A-ECC2-4F26-B1E1-D28C2217C8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737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20180926080413_001">
            <a:extLst>
              <a:ext uri="{FF2B5EF4-FFF2-40B4-BE49-F238E27FC236}">
                <a16:creationId xmlns:a16="http://schemas.microsoft.com/office/drawing/2014/main" id="{926848B9-560D-4AE8-91D3-DB24FE1999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067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20180926080824_001">
            <a:extLst>
              <a:ext uri="{FF2B5EF4-FFF2-40B4-BE49-F238E27FC236}">
                <a16:creationId xmlns:a16="http://schemas.microsoft.com/office/drawing/2014/main" id="{02F7E43F-54E2-417C-9503-51BB872CCD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69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20180926080843_001">
            <a:extLst>
              <a:ext uri="{FF2B5EF4-FFF2-40B4-BE49-F238E27FC236}">
                <a16:creationId xmlns:a16="http://schemas.microsoft.com/office/drawing/2014/main" id="{F3DA807E-E54D-4730-9776-8AEE8084AD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44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20180926080901_001">
            <a:extLst>
              <a:ext uri="{FF2B5EF4-FFF2-40B4-BE49-F238E27FC236}">
                <a16:creationId xmlns:a16="http://schemas.microsoft.com/office/drawing/2014/main" id="{EC8318AC-A514-47E2-B615-C6D375917D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65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20180926080918_001">
            <a:extLst>
              <a:ext uri="{FF2B5EF4-FFF2-40B4-BE49-F238E27FC236}">
                <a16:creationId xmlns:a16="http://schemas.microsoft.com/office/drawing/2014/main" id="{86EDA0A8-F219-414B-B17B-38FC4EE629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7534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</Words>
  <Application>Microsoft Office PowerPoint</Application>
  <PresentationFormat>Breedbeeld</PresentationFormat>
  <Paragraphs>3</Paragraphs>
  <Slides>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Kantoorthema</vt:lpstr>
      <vt:lpstr>Eerste scheppingsverhaal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Eerste scheppingsverhaal</dc:title>
  <dc:creator>Sofie Van Malderen</dc:creator>
  <cp:lastModifiedBy>Sofie Van Malderen</cp:lastModifiedBy>
  <cp:revision>2</cp:revision>
  <dcterms:created xsi:type="dcterms:W3CDTF">2018-09-26T07:22:44Z</dcterms:created>
  <dcterms:modified xsi:type="dcterms:W3CDTF">2019-09-14T11:19:50Z</dcterms:modified>
</cp:coreProperties>
</file>