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E989-804C-489E-81ED-20E1C5BB9E4F}" type="datetimeFigureOut">
              <a:rPr lang="nl-BE" smtClean="0"/>
              <a:pPr/>
              <a:t>30/11/2015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57C9-C3B5-4ACC-97DB-7628113423A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geboorte van Jezus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Lc</a:t>
            </a:r>
            <a:r>
              <a:rPr lang="nl-BE" dirty="0" smtClean="0"/>
              <a:t>. 2, 1-20 en </a:t>
            </a:r>
            <a:r>
              <a:rPr lang="nl-BE" dirty="0" err="1" smtClean="0"/>
              <a:t>Mt</a:t>
            </a:r>
            <a:r>
              <a:rPr lang="nl-BE" dirty="0" smtClean="0"/>
              <a:t>. 2, 1-12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9100"/>
            <a:ext cx="8496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423863"/>
            <a:ext cx="84772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428625"/>
            <a:ext cx="84486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447675"/>
            <a:ext cx="8458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433388"/>
            <a:ext cx="84677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442913"/>
            <a:ext cx="84677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423863"/>
            <a:ext cx="84677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33388"/>
            <a:ext cx="84963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Diavoorstelling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De geboorte van Jezus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LEERKRACHT</dc:creator>
  <cp:lastModifiedBy>LEERKRACHT</cp:lastModifiedBy>
  <cp:revision>3</cp:revision>
  <dcterms:created xsi:type="dcterms:W3CDTF">2015-11-30T17:09:05Z</dcterms:created>
  <dcterms:modified xsi:type="dcterms:W3CDTF">2015-11-30T18:16:44Z</dcterms:modified>
</cp:coreProperties>
</file>