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67" r:id="rId4"/>
    <p:sldId id="258" r:id="rId5"/>
    <p:sldId id="263" r:id="rId6"/>
    <p:sldId id="262" r:id="rId7"/>
    <p:sldId id="260" r:id="rId8"/>
    <p:sldId id="259" r:id="rId9"/>
    <p:sldId id="266" r:id="rId10"/>
    <p:sldId id="261" r:id="rId11"/>
    <p:sldId id="264" r:id="rId12"/>
    <p:sldId id="265" r:id="rId13"/>
    <p:sldId id="268" r:id="rId14"/>
    <p:sldId id="272" r:id="rId15"/>
    <p:sldId id="274" r:id="rId16"/>
    <p:sldId id="276" r:id="rId17"/>
    <p:sldId id="271" r:id="rId18"/>
    <p:sldId id="273" r:id="rId19"/>
    <p:sldId id="270" r:id="rId20"/>
    <p:sldId id="275" r:id="rId21"/>
    <p:sldId id="269" r:id="rId22"/>
    <p:sldId id="277" r:id="rId23"/>
    <p:sldId id="278" r:id="rId24"/>
    <p:sldId id="283" r:id="rId25"/>
    <p:sldId id="287" r:id="rId26"/>
    <p:sldId id="285" r:id="rId27"/>
    <p:sldId id="281" r:id="rId28"/>
    <p:sldId id="284" r:id="rId29"/>
    <p:sldId id="282" r:id="rId30"/>
    <p:sldId id="286" r:id="rId31"/>
    <p:sldId id="280" r:id="rId32"/>
    <p:sldId id="279" r:id="rId33"/>
    <p:sldId id="289" r:id="rId34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8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E94EE-72B1-4BAD-AF29-D3159DB7075C}" type="datetimeFigureOut">
              <a:rPr lang="nl-BE" smtClean="0"/>
              <a:pPr/>
              <a:t>10/11/2016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5EBF3-1BEE-4D0E-9775-D7E9E5D2BA86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sz="5400" b="1" dirty="0" smtClean="0">
                <a:latin typeface="Corbel" pitchFamily="34" charset="0"/>
              </a:rPr>
              <a:t>Thema ‘Het bos’</a:t>
            </a:r>
            <a:endParaRPr lang="nl-BE" sz="5400" b="1" dirty="0">
              <a:latin typeface="Corbel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9144000" cy="1752600"/>
          </a:xfrm>
        </p:spPr>
        <p:txBody>
          <a:bodyPr>
            <a:normAutofit/>
          </a:bodyPr>
          <a:lstStyle/>
          <a:p>
            <a:r>
              <a:rPr lang="nl-BE" sz="3600" b="1" dirty="0" smtClean="0">
                <a:solidFill>
                  <a:srgbClr val="C00000"/>
                </a:solidFill>
                <a:latin typeface="Corbel" pitchFamily="34" charset="0"/>
              </a:rPr>
              <a:t>Van welke boom zijn deze bladeren?</a:t>
            </a:r>
            <a:endParaRPr lang="nl-BE" sz="3600" b="1" dirty="0">
              <a:solidFill>
                <a:srgbClr val="C00000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Den</a:t>
            </a:r>
            <a:endParaRPr lang="nl-BE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3024188"/>
            <a:ext cx="16192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Esdoorn</a:t>
            </a:r>
            <a:endParaRPr lang="nl-B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605088"/>
            <a:ext cx="12192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Z</a:t>
            </a:r>
            <a:r>
              <a:rPr lang="nl-BE" dirty="0" smtClean="0"/>
              <a:t>ilverspar</a:t>
            </a:r>
            <a:endParaRPr lang="nl-B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325" y="2886075"/>
            <a:ext cx="16573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Ronde 2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Berk</a:t>
            </a:r>
            <a:endParaRPr lang="nl-BE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881313"/>
            <a:ext cx="14287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Eik</a:t>
            </a:r>
            <a:endParaRPr lang="nl-B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9337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Esdoorn</a:t>
            </a:r>
            <a:endParaRPr lang="nl-B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605088"/>
            <a:ext cx="12192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Beuk</a:t>
            </a:r>
            <a:endParaRPr lang="nl-B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657475"/>
            <a:ext cx="14287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Paardekastanje</a:t>
            </a:r>
            <a:endParaRPr lang="nl-BE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1900" y="2547938"/>
            <a:ext cx="16002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Lork</a:t>
            </a:r>
            <a:endParaRPr lang="nl-B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2871788"/>
            <a:ext cx="16192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pPr lvl="0"/>
            <a:r>
              <a:rPr lang="nl-BE" sz="3200" dirty="0">
                <a:latin typeface="Corbel" pitchFamily="34" charset="0"/>
              </a:rPr>
              <a:t>Er zijn 3 rondes zodat je 3 keer kan oefenen. </a:t>
            </a:r>
            <a:br>
              <a:rPr lang="nl-BE" sz="3200" dirty="0">
                <a:latin typeface="Corbel" pitchFamily="34" charset="0"/>
              </a:rPr>
            </a:br>
            <a:r>
              <a:rPr lang="nl-BE" sz="3200" dirty="0">
                <a:latin typeface="Corbel" pitchFamily="34" charset="0"/>
              </a:rPr>
              <a:t>Tip : </a:t>
            </a:r>
            <a:r>
              <a:rPr lang="nl-BE" sz="3200" dirty="0" smtClean="0">
                <a:latin typeface="Corbel" pitchFamily="34" charset="0"/>
              </a:rPr>
              <a:t>leer </a:t>
            </a:r>
            <a:r>
              <a:rPr lang="nl-BE" sz="3200" dirty="0">
                <a:latin typeface="Corbel" pitchFamily="34" charset="0"/>
              </a:rPr>
              <a:t>dit eerst goed voor je deze oefening maakt</a:t>
            </a:r>
            <a:r>
              <a:rPr lang="nl-BE" sz="3200" dirty="0" smtClean="0">
                <a:latin typeface="Corbel" pitchFamily="34" charset="0"/>
              </a:rPr>
              <a:t>!</a:t>
            </a:r>
            <a:br>
              <a:rPr lang="nl-BE" sz="3200" dirty="0" smtClean="0">
                <a:latin typeface="Corbel" pitchFamily="34" charset="0"/>
              </a:rPr>
            </a:br>
            <a:r>
              <a:rPr lang="nl-BE" sz="3200" dirty="0">
                <a:latin typeface="Corbel" pitchFamily="34" charset="0"/>
              </a:rPr>
              <a:t/>
            </a:r>
            <a:br>
              <a:rPr lang="nl-BE" sz="3200" dirty="0">
                <a:latin typeface="Corbel" pitchFamily="34" charset="0"/>
              </a:rPr>
            </a:br>
            <a:r>
              <a:rPr lang="nl-BE" sz="3200" dirty="0" smtClean="0">
                <a:latin typeface="Corbel" pitchFamily="34" charset="0"/>
              </a:rPr>
              <a:t>Maak deze oefening als diavoorstelling. </a:t>
            </a:r>
            <a:r>
              <a:rPr lang="nl-BE" sz="3200" dirty="0" smtClean="0">
                <a:latin typeface="Corbel" pitchFamily="34" charset="0"/>
              </a:rPr>
              <a:t/>
            </a:r>
            <a:br>
              <a:rPr lang="nl-BE" sz="3200" dirty="0" smtClean="0">
                <a:latin typeface="Corbel" pitchFamily="34" charset="0"/>
              </a:rPr>
            </a:br>
            <a:r>
              <a:rPr lang="nl-BE" sz="3200" dirty="0" smtClean="0">
                <a:latin typeface="Corbel" pitchFamily="34" charset="0"/>
              </a:rPr>
              <a:t>Duw </a:t>
            </a:r>
            <a:r>
              <a:rPr lang="nl-BE" sz="3200" dirty="0" smtClean="0">
                <a:latin typeface="Corbel" pitchFamily="34" charset="0"/>
              </a:rPr>
              <a:t>daarom op </a:t>
            </a:r>
            <a:r>
              <a:rPr lang="nl-BE" sz="3200" dirty="0" smtClean="0">
                <a:latin typeface="Corbel" pitchFamily="34" charset="0"/>
              </a:rPr>
              <a:t>‘F5</a:t>
            </a:r>
            <a:r>
              <a:rPr lang="nl-BE" sz="3200" dirty="0" smtClean="0">
                <a:latin typeface="Corbel" pitchFamily="34" charset="0"/>
              </a:rPr>
              <a:t>’.</a:t>
            </a:r>
            <a:br>
              <a:rPr lang="nl-BE" sz="3200" dirty="0" smtClean="0">
                <a:latin typeface="Corbel" pitchFamily="34" charset="0"/>
              </a:rPr>
            </a:br>
            <a:r>
              <a:rPr lang="nl-BE" sz="3200" dirty="0">
                <a:latin typeface="Corbel" pitchFamily="34" charset="0"/>
              </a:rPr>
              <a:t/>
            </a:r>
            <a:br>
              <a:rPr lang="nl-BE" sz="3200" dirty="0">
                <a:latin typeface="Corbel" pitchFamily="34" charset="0"/>
              </a:rPr>
            </a:br>
            <a:r>
              <a:rPr lang="nl-BE" sz="3200" b="1" dirty="0" smtClean="0">
                <a:latin typeface="Corbel" pitchFamily="34" charset="0"/>
              </a:rPr>
              <a:t>Succes!</a:t>
            </a:r>
            <a:endParaRPr lang="nl-BE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Den</a:t>
            </a:r>
            <a:endParaRPr lang="nl-BE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3024188"/>
            <a:ext cx="16192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Fijnspar</a:t>
            </a:r>
            <a:endParaRPr lang="nl-BE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2388" y="2838450"/>
            <a:ext cx="14192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Z</a:t>
            </a:r>
            <a:r>
              <a:rPr lang="nl-BE" dirty="0" smtClean="0"/>
              <a:t>ilverspar</a:t>
            </a:r>
            <a:endParaRPr lang="nl-B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325" y="2886075"/>
            <a:ext cx="16573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Ronde 3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Paardekastanje</a:t>
            </a:r>
            <a:endParaRPr lang="nl-BE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1900" y="2547938"/>
            <a:ext cx="16002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Z</a:t>
            </a:r>
            <a:r>
              <a:rPr lang="nl-BE" dirty="0" smtClean="0"/>
              <a:t>ilverspar</a:t>
            </a:r>
            <a:endParaRPr lang="nl-B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325" y="2886075"/>
            <a:ext cx="16573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Den</a:t>
            </a:r>
            <a:endParaRPr lang="nl-BE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3024188"/>
            <a:ext cx="16192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Beuk</a:t>
            </a:r>
            <a:endParaRPr lang="nl-B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657475"/>
            <a:ext cx="14287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Eik</a:t>
            </a:r>
            <a:endParaRPr lang="nl-B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9337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Berk</a:t>
            </a:r>
            <a:endParaRPr lang="nl-BE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881313"/>
            <a:ext cx="14287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Ronde 1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Esdoorn</a:t>
            </a:r>
            <a:endParaRPr lang="nl-B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605088"/>
            <a:ext cx="12192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Lork</a:t>
            </a:r>
            <a:endParaRPr lang="nl-B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2871788"/>
            <a:ext cx="16192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Fijnspar</a:t>
            </a:r>
            <a:endParaRPr lang="nl-BE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2388" y="2838450"/>
            <a:ext cx="14192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nl-BE" dirty="0" smtClean="0">
                <a:latin typeface="Corbel" pitchFamily="34" charset="0"/>
              </a:rPr>
              <a:t>Hopelijk heb je dit voldoende onder de knie voor de toets.</a:t>
            </a:r>
            <a:br>
              <a:rPr lang="nl-BE" dirty="0" smtClean="0">
                <a:latin typeface="Corbel" pitchFamily="34" charset="0"/>
              </a:rPr>
            </a:br>
            <a:r>
              <a:rPr lang="nl-BE" dirty="0">
                <a:latin typeface="Corbel" pitchFamily="34" charset="0"/>
              </a:rPr>
              <a:t/>
            </a:r>
            <a:br>
              <a:rPr lang="nl-BE" dirty="0">
                <a:latin typeface="Corbel" pitchFamily="34" charset="0"/>
              </a:rPr>
            </a:br>
            <a:r>
              <a:rPr lang="nl-BE" dirty="0" smtClean="0">
                <a:latin typeface="Corbel" pitchFamily="34" charset="0"/>
              </a:rPr>
              <a:t>Succes!</a:t>
            </a:r>
            <a:endParaRPr lang="nl-BE" dirty="0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Fijnspar</a:t>
            </a:r>
            <a:endParaRPr lang="nl-BE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2388" y="2838450"/>
            <a:ext cx="14192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Lork</a:t>
            </a:r>
            <a:endParaRPr lang="nl-BE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2375" y="2871788"/>
            <a:ext cx="16192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Beuk</a:t>
            </a:r>
            <a:endParaRPr lang="nl-B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657475"/>
            <a:ext cx="14287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Berk</a:t>
            </a:r>
            <a:endParaRPr lang="nl-BE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2881313"/>
            <a:ext cx="142875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Paardekastanje</a:t>
            </a:r>
            <a:endParaRPr lang="nl-BE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1900" y="2547938"/>
            <a:ext cx="16002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Eik</a:t>
            </a:r>
            <a:endParaRPr lang="nl-B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9337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68</Words>
  <Application>Microsoft Office PowerPoint</Application>
  <PresentationFormat>Diavoorstelling (4:3)</PresentationFormat>
  <Paragraphs>34</Paragraphs>
  <Slides>33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4" baseType="lpstr">
      <vt:lpstr>Office-thema</vt:lpstr>
      <vt:lpstr>Thema ‘Het bos’</vt:lpstr>
      <vt:lpstr>Er zijn 3 rondes zodat je 3 keer kan oefenen.  Tip : leer dit eerst goed voor je deze oefening maakt!  Maak deze oefening als diavoorstelling.  Duw daarom op ‘F5’.  Succes!</vt:lpstr>
      <vt:lpstr>Ronde 1</vt:lpstr>
      <vt:lpstr>Fijnspar</vt:lpstr>
      <vt:lpstr>Lork</vt:lpstr>
      <vt:lpstr>Beuk</vt:lpstr>
      <vt:lpstr>Berk</vt:lpstr>
      <vt:lpstr>Paardekastanje</vt:lpstr>
      <vt:lpstr>Eik</vt:lpstr>
      <vt:lpstr>Den</vt:lpstr>
      <vt:lpstr>Esdoorn</vt:lpstr>
      <vt:lpstr>Zilverspar</vt:lpstr>
      <vt:lpstr>Ronde 2</vt:lpstr>
      <vt:lpstr>Berk</vt:lpstr>
      <vt:lpstr>Eik</vt:lpstr>
      <vt:lpstr>Esdoorn</vt:lpstr>
      <vt:lpstr>Beuk</vt:lpstr>
      <vt:lpstr>Paardekastanje</vt:lpstr>
      <vt:lpstr>Lork</vt:lpstr>
      <vt:lpstr>Den</vt:lpstr>
      <vt:lpstr>Fijnspar</vt:lpstr>
      <vt:lpstr>Zilverspar</vt:lpstr>
      <vt:lpstr>Ronde 3</vt:lpstr>
      <vt:lpstr>Paardekastanje</vt:lpstr>
      <vt:lpstr>Zilverspar</vt:lpstr>
      <vt:lpstr>Den</vt:lpstr>
      <vt:lpstr>Beuk</vt:lpstr>
      <vt:lpstr>Eik</vt:lpstr>
      <vt:lpstr>Berk</vt:lpstr>
      <vt:lpstr>Esdoorn</vt:lpstr>
      <vt:lpstr>Lork</vt:lpstr>
      <vt:lpstr>Fijnspar</vt:lpstr>
      <vt:lpstr>Hopelijk heb je dit voldoende onder de knie voor de toets.  Succes!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‘Het bos’</dc:title>
  <dc:creator>LEERKRACHT</dc:creator>
  <cp:lastModifiedBy>LEERKRACHT</cp:lastModifiedBy>
  <cp:revision>6</cp:revision>
  <dcterms:created xsi:type="dcterms:W3CDTF">2016-11-10T17:05:49Z</dcterms:created>
  <dcterms:modified xsi:type="dcterms:W3CDTF">2016-11-10T18:01:54Z</dcterms:modified>
</cp:coreProperties>
</file>