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D8BBA-B206-4D38-B7E5-59AA35E3B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BF4359-CD9A-489D-A488-72A2B09D4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6ADAB-E9B3-4E00-AFA4-64960F31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A61D76-78D7-4A87-8AFE-E97C63C4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469B5D-62AD-4314-9291-B1AC0194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720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2B348-CBC6-448A-A188-D79CF9B3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EC7E04-88E5-4637-AF22-5AA65A5E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049D7D-468A-4BAD-802D-7D1546AE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4DBC58-4028-431A-AED8-1FAE4AB6D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72F33F-484F-433B-9D7D-602EFC07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689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B0320DA-7578-411F-AA7A-A0EC71A6A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B49977-7F3A-430F-BBE7-F2C4DB5E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764477-1690-49DC-A00B-E785B634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F35940-0423-46D6-B83D-22D641F0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D0872A-76B1-4C98-82CB-DED04159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37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B719C-B9DB-4929-9B44-848AA627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17340E-C1C5-4FAE-B4BA-F226066C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7AC042-24C4-4407-8C10-843E0780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7F6B39-8A6C-4ADB-9015-D776A2CF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E58296-CC7F-4092-A1A0-271EE57C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757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914B4-C9CE-4CB1-938A-0E66AD27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420966-2D42-4AB7-A738-C5FDC1D6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DC605F-34EB-485D-B473-243BF9CB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F4AB80-31BB-4F4B-9189-C59F861C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EA37E2-FCCF-46FE-9534-AB696E2D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375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A279F-702F-48F5-9FB9-0E76AE23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F988DC-5D92-4F14-BD7E-72DA08447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51F277-766E-462A-A8C8-32586408A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598894-6223-4145-8969-5FE65C28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32298A-BF82-4994-BB3D-0A1E898F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A88403-D1D1-456D-A172-89328465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381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86F03-0528-4914-B83F-0C79E8AC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754F08-9EEB-4D1E-B173-43C5D5FE0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213CEC-CE30-423C-A47E-1C404511B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5DB347-9DB3-4A9D-8B4D-E6E7F896F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29987A-BA66-4191-B8F5-D3128F126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EBFD162-8FAC-4202-A4A6-0E64820B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2EC4F71-4945-4242-AB15-7BCE4732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5C225-6A1A-4C1A-931B-62BC7285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35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02E2B-C6DE-48E1-A27E-37324116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C02D35-5E9B-46F0-9764-D2D97A72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EB3A61-C912-49B3-9698-5FE00446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1D4226-D685-415F-9793-D5F69385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927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67AB30-4CB6-46DE-BDB4-2E1D0A66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CD63DD8-E3F6-4F67-A18F-48882C83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5E1575-61DD-4A6F-8FDC-AF485C92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71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E8E24-DCD5-4AC4-A40A-C3ED3630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C3FC15-DF74-41B4-B83C-7BC6ABF1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5DA824-97EF-450E-BCC1-230E120C4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6009C6-DBC4-467E-A685-39FA83FD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AAC71C-68D9-4A6E-83FC-49FCD5EC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403276-E171-4E3C-8EC5-AA038BBD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149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5F49E-F39F-4ECE-B585-139C8EE5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FCD03B-014C-4D2C-815F-01FACC9BC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C34CC9-5875-476B-97EA-67D8F3E9F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A7EB5A-0D0F-4F34-A307-F9DE90F3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815069-F933-4FBC-8C94-FCB4750CD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258BE1-1782-4069-A07C-ECD1B083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723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7FD3A57-6372-435F-900D-B75B045A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BC2B46-02CF-4EB4-9BC8-B6ED2FAF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77FC5-A546-41BC-87B3-30B18F6D9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4B11D-0BAB-4F17-921E-545D2FCE6AE1}" type="datetimeFigureOut">
              <a:rPr lang="nl-BE" smtClean="0"/>
              <a:t>20/03/2019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026C93-F870-483C-B470-23E0C6F8A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ABAB57-3A9C-4B43-95DB-3BA6FA685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3557C-F0DA-4754-9BF9-D3E3B79D6F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9575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15350-4897-4606-B719-0E9BA77F94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Goede Week - Pasen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CEF8E2-542E-4315-811B-73C1B15FD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Sterren aan de hemel 4</a:t>
            </a:r>
          </a:p>
          <a:p>
            <a:r>
              <a:rPr lang="nl-BE" dirty="0"/>
              <a:t>Uit onderwerp 6</a:t>
            </a:r>
          </a:p>
        </p:txBody>
      </p:sp>
    </p:spTree>
    <p:extLst>
      <p:ext uri="{BB962C8B-B14F-4D97-AF65-F5344CB8AC3E}">
        <p14:creationId xmlns:p14="http://schemas.microsoft.com/office/powerpoint/2010/main" val="1298205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307_001">
            <a:extLst>
              <a:ext uri="{FF2B5EF4-FFF2-40B4-BE49-F238E27FC236}">
                <a16:creationId xmlns:a16="http://schemas.microsoft.com/office/drawing/2014/main" id="{E6F19F09-8771-4C2B-B37C-4763F87D0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A6E9994-672C-4935-9D58-D552E4607ADF}"/>
              </a:ext>
            </a:extLst>
          </p:cNvPr>
          <p:cNvSpPr/>
          <p:nvPr/>
        </p:nvSpPr>
        <p:spPr>
          <a:xfrm rot="16200000">
            <a:off x="-651941" y="651942"/>
            <a:ext cx="17039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Stille Zaterdag</a:t>
            </a:r>
          </a:p>
        </p:txBody>
      </p:sp>
    </p:spTree>
    <p:extLst>
      <p:ext uri="{BB962C8B-B14F-4D97-AF65-F5344CB8AC3E}">
        <p14:creationId xmlns:p14="http://schemas.microsoft.com/office/powerpoint/2010/main" val="14598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329_001">
            <a:extLst>
              <a:ext uri="{FF2B5EF4-FFF2-40B4-BE49-F238E27FC236}">
                <a16:creationId xmlns:a16="http://schemas.microsoft.com/office/drawing/2014/main" id="{AD40D13A-562A-4821-9F69-68CD791A7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6EAD28C-6CD2-4A6B-943B-E950810741CD}"/>
              </a:ext>
            </a:extLst>
          </p:cNvPr>
          <p:cNvSpPr/>
          <p:nvPr/>
        </p:nvSpPr>
        <p:spPr>
          <a:xfrm rot="16200000">
            <a:off x="-206370" y="206370"/>
            <a:ext cx="8128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Pasen</a:t>
            </a:r>
          </a:p>
        </p:txBody>
      </p:sp>
    </p:spTree>
    <p:extLst>
      <p:ext uri="{BB962C8B-B14F-4D97-AF65-F5344CB8AC3E}">
        <p14:creationId xmlns:p14="http://schemas.microsoft.com/office/powerpoint/2010/main" val="385094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035_001">
            <a:extLst>
              <a:ext uri="{FF2B5EF4-FFF2-40B4-BE49-F238E27FC236}">
                <a16:creationId xmlns:a16="http://schemas.microsoft.com/office/drawing/2014/main" id="{3D6B3A9F-B731-45CE-AA97-999508323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1E9D93D-4303-4921-9FBD-7132C5D7BE4A}"/>
              </a:ext>
            </a:extLst>
          </p:cNvPr>
          <p:cNvSpPr/>
          <p:nvPr/>
        </p:nvSpPr>
        <p:spPr>
          <a:xfrm rot="16200000">
            <a:off x="-536813" y="536812"/>
            <a:ext cx="14737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  <a:solidFill>
                  <a:srgbClr val="FF0000"/>
                </a:solidFill>
              </a:rPr>
              <a:t>Palmzondag</a:t>
            </a:r>
          </a:p>
        </p:txBody>
      </p:sp>
    </p:spTree>
    <p:extLst>
      <p:ext uri="{BB962C8B-B14F-4D97-AF65-F5344CB8AC3E}">
        <p14:creationId xmlns:p14="http://schemas.microsoft.com/office/powerpoint/2010/main" val="343726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435_001">
            <a:extLst>
              <a:ext uri="{FF2B5EF4-FFF2-40B4-BE49-F238E27FC236}">
                <a16:creationId xmlns:a16="http://schemas.microsoft.com/office/drawing/2014/main" id="{BB19965C-A681-4F9A-B22B-FCC2697D5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3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057_001">
            <a:extLst>
              <a:ext uri="{FF2B5EF4-FFF2-40B4-BE49-F238E27FC236}">
                <a16:creationId xmlns:a16="http://schemas.microsoft.com/office/drawing/2014/main" id="{9B201483-5A0D-4113-B5D4-E670D8B3BA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17D0CF8-72E2-4872-B40A-5B27B1759351}"/>
              </a:ext>
            </a:extLst>
          </p:cNvPr>
          <p:cNvSpPr/>
          <p:nvPr/>
        </p:nvSpPr>
        <p:spPr>
          <a:xfrm rot="16200000">
            <a:off x="-808555" y="808555"/>
            <a:ext cx="2017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Witte Donderdag</a:t>
            </a:r>
          </a:p>
        </p:txBody>
      </p:sp>
    </p:spTree>
    <p:extLst>
      <p:ext uri="{BB962C8B-B14F-4D97-AF65-F5344CB8AC3E}">
        <p14:creationId xmlns:p14="http://schemas.microsoft.com/office/powerpoint/2010/main" val="38790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117_001">
            <a:extLst>
              <a:ext uri="{FF2B5EF4-FFF2-40B4-BE49-F238E27FC236}">
                <a16:creationId xmlns:a16="http://schemas.microsoft.com/office/drawing/2014/main" id="{06D7BEEB-8BF7-4D0F-93BD-D50481536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7F6A1E5-92DE-4CB1-BD81-D9BB2D90D24A}"/>
              </a:ext>
            </a:extLst>
          </p:cNvPr>
          <p:cNvSpPr/>
          <p:nvPr/>
        </p:nvSpPr>
        <p:spPr>
          <a:xfrm rot="16200000">
            <a:off x="-808555" y="808555"/>
            <a:ext cx="2017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Witte Donderdag</a:t>
            </a:r>
          </a:p>
        </p:txBody>
      </p:sp>
    </p:spTree>
    <p:extLst>
      <p:ext uri="{BB962C8B-B14F-4D97-AF65-F5344CB8AC3E}">
        <p14:creationId xmlns:p14="http://schemas.microsoft.com/office/powerpoint/2010/main" val="2438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139_001">
            <a:extLst>
              <a:ext uri="{FF2B5EF4-FFF2-40B4-BE49-F238E27FC236}">
                <a16:creationId xmlns:a16="http://schemas.microsoft.com/office/drawing/2014/main" id="{4AFE2F3F-5186-4687-8B2E-C7EB637CE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CA7932D-8AF9-46EA-AD5B-5CD16106DC63}"/>
              </a:ext>
            </a:extLst>
          </p:cNvPr>
          <p:cNvSpPr/>
          <p:nvPr/>
        </p:nvSpPr>
        <p:spPr>
          <a:xfrm rot="16200000">
            <a:off x="-808555" y="808555"/>
            <a:ext cx="2017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Witte Donderdag</a:t>
            </a:r>
          </a:p>
        </p:txBody>
      </p:sp>
    </p:spTree>
    <p:extLst>
      <p:ext uri="{BB962C8B-B14F-4D97-AF65-F5344CB8AC3E}">
        <p14:creationId xmlns:p14="http://schemas.microsoft.com/office/powerpoint/2010/main" val="131816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158_001">
            <a:extLst>
              <a:ext uri="{FF2B5EF4-FFF2-40B4-BE49-F238E27FC236}">
                <a16:creationId xmlns:a16="http://schemas.microsoft.com/office/drawing/2014/main" id="{ACA3A0C4-3E3D-4414-AFEE-C9BF22C69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A1844DA-763C-42E4-9FE4-91ADA5256FC4}"/>
              </a:ext>
            </a:extLst>
          </p:cNvPr>
          <p:cNvSpPr/>
          <p:nvPr/>
        </p:nvSpPr>
        <p:spPr>
          <a:xfrm rot="16200000">
            <a:off x="-808555" y="808555"/>
            <a:ext cx="2017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Witte Donderdag</a:t>
            </a:r>
          </a:p>
        </p:txBody>
      </p:sp>
    </p:spTree>
    <p:extLst>
      <p:ext uri="{BB962C8B-B14F-4D97-AF65-F5344CB8AC3E}">
        <p14:creationId xmlns:p14="http://schemas.microsoft.com/office/powerpoint/2010/main" val="62286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219_001">
            <a:extLst>
              <a:ext uri="{FF2B5EF4-FFF2-40B4-BE49-F238E27FC236}">
                <a16:creationId xmlns:a16="http://schemas.microsoft.com/office/drawing/2014/main" id="{05E7736C-6445-4457-9B98-EBA127048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0038715-D80B-4D07-BE11-2C7B15C6D9D4}"/>
              </a:ext>
            </a:extLst>
          </p:cNvPr>
          <p:cNvSpPr/>
          <p:nvPr/>
        </p:nvSpPr>
        <p:spPr>
          <a:xfrm rot="16200000">
            <a:off x="-808555" y="808555"/>
            <a:ext cx="2017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</a:rPr>
              <a:t>Witte Donderdag</a:t>
            </a:r>
          </a:p>
        </p:txBody>
      </p:sp>
    </p:spTree>
    <p:extLst>
      <p:ext uri="{BB962C8B-B14F-4D97-AF65-F5344CB8AC3E}">
        <p14:creationId xmlns:p14="http://schemas.microsoft.com/office/powerpoint/2010/main" val="66669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90318080248_001">
            <a:extLst>
              <a:ext uri="{FF2B5EF4-FFF2-40B4-BE49-F238E27FC236}">
                <a16:creationId xmlns:a16="http://schemas.microsoft.com/office/drawing/2014/main" id="{30CC77AB-264B-4360-AB33-BB474A470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451709E-E0ED-4120-B3AB-20C3FB11A35B}"/>
              </a:ext>
            </a:extLst>
          </p:cNvPr>
          <p:cNvSpPr/>
          <p:nvPr/>
        </p:nvSpPr>
        <p:spPr>
          <a:xfrm rot="16200000">
            <a:off x="-646074" y="646075"/>
            <a:ext cx="16922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2000" b="1" dirty="0">
                <a:ln/>
                <a:solidFill>
                  <a:srgbClr val="FF0000"/>
                </a:solidFill>
              </a:rPr>
              <a:t>Goede Vrijdag</a:t>
            </a:r>
          </a:p>
        </p:txBody>
      </p:sp>
    </p:spTree>
    <p:extLst>
      <p:ext uri="{BB962C8B-B14F-4D97-AF65-F5344CB8AC3E}">
        <p14:creationId xmlns:p14="http://schemas.microsoft.com/office/powerpoint/2010/main" val="6568115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Office PowerPoint</Application>
  <PresentationFormat>Breedbeeld</PresentationFormat>
  <Paragraphs>12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Goede Week - Pasen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Goede Week - Pasen</dc:title>
  <dc:creator>Sofie Van Malderen</dc:creator>
  <cp:lastModifiedBy>Sofie Van Malderen</cp:lastModifiedBy>
  <cp:revision>2</cp:revision>
  <dcterms:created xsi:type="dcterms:W3CDTF">2019-03-20T17:42:53Z</dcterms:created>
  <dcterms:modified xsi:type="dcterms:W3CDTF">2019-03-20T17:49:08Z</dcterms:modified>
</cp:coreProperties>
</file>