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photoAlbum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3D8BBA-B206-4D38-B7E5-59AA35E3BA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2BF4359-CD9A-489D-A488-72A2B09D41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86ADAB-E9B3-4E00-AFA4-64960F315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4B11D-0BAB-4F17-921E-545D2FCE6AE1}" type="datetimeFigureOut">
              <a:rPr lang="nl-BE" smtClean="0"/>
              <a:t>20/03/2019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3A61D76-78D7-4A87-8AFE-E97C63C48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9469B5D-62AD-4314-9291-B1AC0194E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557C-F0DA-4754-9BF9-D3E3B79D6F5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37206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C2B348-CBC6-448A-A188-D79CF9B33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DEC7E04-88E5-4637-AF22-5AA65A5E6F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3049D7D-468A-4BAD-802D-7D1546AE4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4B11D-0BAB-4F17-921E-545D2FCE6AE1}" type="datetimeFigureOut">
              <a:rPr lang="nl-BE" smtClean="0"/>
              <a:t>20/03/2019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E4DBC58-4028-431A-AED8-1FAE4AB6D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C72F33F-484F-433B-9D7D-602EFC078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557C-F0DA-4754-9BF9-D3E3B79D6F5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9689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B0320DA-7578-411F-AA7A-A0EC71A6AA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EB49977-7F3A-430F-BBE7-F2C4DB5E54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7764477-1690-49DC-A00B-E785B6346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4B11D-0BAB-4F17-921E-545D2FCE6AE1}" type="datetimeFigureOut">
              <a:rPr lang="nl-BE" smtClean="0"/>
              <a:t>20/03/2019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BF35940-0423-46D6-B83D-22D641F0A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9D0872A-76B1-4C98-82CB-DED04159E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557C-F0DA-4754-9BF9-D3E3B79D6F5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73773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FB719C-B9DB-4929-9B44-848AA6276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C17340E-C1C5-4FAE-B4BA-F226066C48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77AC042-24C4-4407-8C10-843E0780A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4B11D-0BAB-4F17-921E-545D2FCE6AE1}" type="datetimeFigureOut">
              <a:rPr lang="nl-BE" smtClean="0"/>
              <a:t>20/03/2019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37F6B39-8A6C-4ADB-9015-D776A2CF2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7E58296-CC7F-4092-A1A0-271EE57CC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557C-F0DA-4754-9BF9-D3E3B79D6F5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07570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3914B4-C9CE-4CB1-938A-0E66AD276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5420966-2D42-4AB7-A738-C5FDC1D6BB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8DC605F-34EB-485D-B473-243BF9CB9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4B11D-0BAB-4F17-921E-545D2FCE6AE1}" type="datetimeFigureOut">
              <a:rPr lang="nl-BE" smtClean="0"/>
              <a:t>20/03/2019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5F4AB80-31BB-4F4B-9189-C59F861CE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0EA37E2-FCCF-46FE-9534-AB696E2D6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557C-F0DA-4754-9BF9-D3E3B79D6F5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73756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AA279F-702F-48F5-9FB9-0E76AE23A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F988DC-5D92-4F14-BD7E-72DA08447C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D51F277-766E-462A-A8C8-32586408AA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C598894-6223-4145-8969-5FE65C28E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4B11D-0BAB-4F17-921E-545D2FCE6AE1}" type="datetimeFigureOut">
              <a:rPr lang="nl-BE" smtClean="0"/>
              <a:t>20/03/2019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D32298A-BF82-4994-BB3D-0A1E898FC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6A88403-D1D1-456D-A172-89328465B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557C-F0DA-4754-9BF9-D3E3B79D6F5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33816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E86F03-0528-4914-B83F-0C79E8AC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4754F08-9EEB-4D1E-B173-43C5D5FE0B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0213CEC-CE30-423C-A47E-1C404511B7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65DB347-9DB3-4A9D-8B4D-E6E7F896F0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A29987A-BA66-4191-B8F5-D3128F1267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EBFD162-8FAC-4202-A4A6-0E64820BF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4B11D-0BAB-4F17-921E-545D2FCE6AE1}" type="datetimeFigureOut">
              <a:rPr lang="nl-BE" smtClean="0"/>
              <a:t>20/03/2019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2EC4F71-4945-4242-AB15-7BCE47324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055C225-6A1A-4C1A-931B-62BC7285B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557C-F0DA-4754-9BF9-D3E3B79D6F5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13566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502E2B-C6DE-48E1-A27E-37324116D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FC02D35-5E9B-46F0-9764-D2D97A725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4B11D-0BAB-4F17-921E-545D2FCE6AE1}" type="datetimeFigureOut">
              <a:rPr lang="nl-BE" smtClean="0"/>
              <a:t>20/03/2019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3EB3A61-C912-49B3-9698-5FE004468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C1D4226-D685-415F-9793-D5F69385F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557C-F0DA-4754-9BF9-D3E3B79D6F5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39278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B67AB30-4CB6-46DE-BDB4-2E1D0A668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4B11D-0BAB-4F17-921E-545D2FCE6AE1}" type="datetimeFigureOut">
              <a:rPr lang="nl-BE" smtClean="0"/>
              <a:t>20/03/2019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CD63DD8-E3F6-4F67-A18F-48882C83F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55E1575-61DD-4A6F-8FDC-AF485C928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557C-F0DA-4754-9BF9-D3E3B79D6F5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3714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6E8E24-DCD5-4AC4-A40A-C3ED36303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8C3FC15-DF74-41B4-B83C-7BC6ABF17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55DA824-97EF-450E-BCC1-230E120C4E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66009C6-DBC4-467E-A685-39FA83FDE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4B11D-0BAB-4F17-921E-545D2FCE6AE1}" type="datetimeFigureOut">
              <a:rPr lang="nl-BE" smtClean="0"/>
              <a:t>20/03/2019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FAAC71C-68D9-4A6E-83FC-49FCD5ECD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B403276-E171-4E3C-8EC5-AA038BBDA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557C-F0DA-4754-9BF9-D3E3B79D6F5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81498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5F49E-F39F-4ECE-B585-139C8EE52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CFCD03B-014C-4D2C-815F-01FACC9BCD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AC34CC9-5875-476B-97EA-67D8F3E9FD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7A7EB5A-0D0F-4F34-A307-F9DE90F3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4B11D-0BAB-4F17-921E-545D2FCE6AE1}" type="datetimeFigureOut">
              <a:rPr lang="nl-BE" smtClean="0"/>
              <a:t>20/03/2019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1815069-F933-4FBC-8C94-FCB4750CD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2258BE1-1782-4069-A07C-ECD1B0837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557C-F0DA-4754-9BF9-D3E3B79D6F5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07235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7FD3A57-6372-435F-900D-B75B045A7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1BC2B46-02CF-4EB4-9BC8-B6ED2FAF1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C77FC5-A546-41BC-87B3-30B18F6D9C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4B11D-0BAB-4F17-921E-545D2FCE6AE1}" type="datetimeFigureOut">
              <a:rPr lang="nl-BE" smtClean="0"/>
              <a:t>20/03/2019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1026C93-F870-483C-B470-23E0C6F8AB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AABAB57-3A9C-4B43-95DB-3BA6FA6857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3557C-F0DA-4754-9BF9-D3E3B79D6F5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595753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B15350-4897-4606-B719-0E9BA77F94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Goede Week - Pasen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8CEF8E2-542E-4315-811B-73C1B15FD3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/>
              <a:t>Sterren aan de hemel 4</a:t>
            </a:r>
          </a:p>
          <a:p>
            <a:r>
              <a:rPr lang="nl-BE" dirty="0"/>
              <a:t>Uit onderwerp 6</a:t>
            </a:r>
          </a:p>
        </p:txBody>
      </p:sp>
    </p:spTree>
    <p:extLst>
      <p:ext uri="{BB962C8B-B14F-4D97-AF65-F5344CB8AC3E}">
        <p14:creationId xmlns:p14="http://schemas.microsoft.com/office/powerpoint/2010/main" val="1298205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20190318080307_001">
            <a:extLst>
              <a:ext uri="{FF2B5EF4-FFF2-40B4-BE49-F238E27FC236}">
                <a16:creationId xmlns:a16="http://schemas.microsoft.com/office/drawing/2014/main" id="{E6F19F09-8771-4C2B-B37C-4763F87D0A3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8" y="0"/>
            <a:ext cx="9699625" cy="6858000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EA6E9994-672C-4935-9D58-D552E4607ADF}"/>
              </a:ext>
            </a:extLst>
          </p:cNvPr>
          <p:cNvSpPr/>
          <p:nvPr/>
        </p:nvSpPr>
        <p:spPr>
          <a:xfrm rot="16200000">
            <a:off x="-651941" y="651942"/>
            <a:ext cx="170399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2000" b="1" dirty="0">
                <a:ln/>
              </a:rPr>
              <a:t>Stille Zaterdag</a:t>
            </a:r>
          </a:p>
        </p:txBody>
      </p:sp>
    </p:spTree>
    <p:extLst>
      <p:ext uri="{BB962C8B-B14F-4D97-AF65-F5344CB8AC3E}">
        <p14:creationId xmlns:p14="http://schemas.microsoft.com/office/powerpoint/2010/main" val="145986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20190318080329_001">
            <a:extLst>
              <a:ext uri="{FF2B5EF4-FFF2-40B4-BE49-F238E27FC236}">
                <a16:creationId xmlns:a16="http://schemas.microsoft.com/office/drawing/2014/main" id="{AD40D13A-562A-4821-9F69-68CD791A7B7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8" y="0"/>
            <a:ext cx="9699625" cy="6858000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96EAD28C-6CD2-4A6B-943B-E950810741CD}"/>
              </a:ext>
            </a:extLst>
          </p:cNvPr>
          <p:cNvSpPr/>
          <p:nvPr/>
        </p:nvSpPr>
        <p:spPr>
          <a:xfrm rot="16200000">
            <a:off x="-206370" y="206370"/>
            <a:ext cx="81285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2000" b="1" dirty="0">
                <a:ln/>
              </a:rPr>
              <a:t>Pasen</a:t>
            </a:r>
          </a:p>
        </p:txBody>
      </p:sp>
    </p:spTree>
    <p:extLst>
      <p:ext uri="{BB962C8B-B14F-4D97-AF65-F5344CB8AC3E}">
        <p14:creationId xmlns:p14="http://schemas.microsoft.com/office/powerpoint/2010/main" val="3850949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20190318080035_001">
            <a:extLst>
              <a:ext uri="{FF2B5EF4-FFF2-40B4-BE49-F238E27FC236}">
                <a16:creationId xmlns:a16="http://schemas.microsoft.com/office/drawing/2014/main" id="{3D6B3A9F-B731-45CE-AA97-9995083236D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8" y="0"/>
            <a:ext cx="9699625" cy="6858000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41E9D93D-4303-4921-9FBD-7132C5D7BE4A}"/>
              </a:ext>
            </a:extLst>
          </p:cNvPr>
          <p:cNvSpPr/>
          <p:nvPr/>
        </p:nvSpPr>
        <p:spPr>
          <a:xfrm rot="16200000">
            <a:off x="-536813" y="536812"/>
            <a:ext cx="147373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2000" b="1" dirty="0">
                <a:ln/>
                <a:solidFill>
                  <a:srgbClr val="FF0000"/>
                </a:solidFill>
              </a:rPr>
              <a:t>Palmzondag</a:t>
            </a:r>
          </a:p>
        </p:txBody>
      </p:sp>
    </p:spTree>
    <p:extLst>
      <p:ext uri="{BB962C8B-B14F-4D97-AF65-F5344CB8AC3E}">
        <p14:creationId xmlns:p14="http://schemas.microsoft.com/office/powerpoint/2010/main" val="3437262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20190318080435_001">
            <a:extLst>
              <a:ext uri="{FF2B5EF4-FFF2-40B4-BE49-F238E27FC236}">
                <a16:creationId xmlns:a16="http://schemas.microsoft.com/office/drawing/2014/main" id="{BB19965C-A681-4F9A-B22B-FCC2697D58C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8" y="0"/>
            <a:ext cx="9699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638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20190318080057_001">
            <a:extLst>
              <a:ext uri="{FF2B5EF4-FFF2-40B4-BE49-F238E27FC236}">
                <a16:creationId xmlns:a16="http://schemas.microsoft.com/office/drawing/2014/main" id="{9B201483-5A0D-4113-B5D4-E670D8B3BA6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8" y="0"/>
            <a:ext cx="9699625" cy="6858000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417D0CF8-72E2-4872-B40A-5B27B1759351}"/>
              </a:ext>
            </a:extLst>
          </p:cNvPr>
          <p:cNvSpPr/>
          <p:nvPr/>
        </p:nvSpPr>
        <p:spPr>
          <a:xfrm rot="16200000">
            <a:off x="-808555" y="808555"/>
            <a:ext cx="201722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2000" b="1" dirty="0">
                <a:ln/>
              </a:rPr>
              <a:t>Witte Donderdag</a:t>
            </a:r>
          </a:p>
        </p:txBody>
      </p:sp>
    </p:spTree>
    <p:extLst>
      <p:ext uri="{BB962C8B-B14F-4D97-AF65-F5344CB8AC3E}">
        <p14:creationId xmlns:p14="http://schemas.microsoft.com/office/powerpoint/2010/main" val="387906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20190318080117_001">
            <a:extLst>
              <a:ext uri="{FF2B5EF4-FFF2-40B4-BE49-F238E27FC236}">
                <a16:creationId xmlns:a16="http://schemas.microsoft.com/office/drawing/2014/main" id="{06D7BEEB-8BF7-4D0F-93BD-D5048153691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8" y="0"/>
            <a:ext cx="9699625" cy="6858000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07F6A1E5-92DE-4CB1-BD81-D9BB2D90D24A}"/>
              </a:ext>
            </a:extLst>
          </p:cNvPr>
          <p:cNvSpPr/>
          <p:nvPr/>
        </p:nvSpPr>
        <p:spPr>
          <a:xfrm rot="16200000">
            <a:off x="-808555" y="808555"/>
            <a:ext cx="201722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2000" b="1" dirty="0">
                <a:ln/>
              </a:rPr>
              <a:t>Witte Donderdag</a:t>
            </a:r>
          </a:p>
        </p:txBody>
      </p:sp>
    </p:spTree>
    <p:extLst>
      <p:ext uri="{BB962C8B-B14F-4D97-AF65-F5344CB8AC3E}">
        <p14:creationId xmlns:p14="http://schemas.microsoft.com/office/powerpoint/2010/main" val="24385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20190318080139_001">
            <a:extLst>
              <a:ext uri="{FF2B5EF4-FFF2-40B4-BE49-F238E27FC236}">
                <a16:creationId xmlns:a16="http://schemas.microsoft.com/office/drawing/2014/main" id="{4AFE2F3F-5186-4687-8B2E-C7EB637CE07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8" y="0"/>
            <a:ext cx="9699625" cy="6858000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FCA7932D-8AF9-46EA-AD5B-5CD16106DC63}"/>
              </a:ext>
            </a:extLst>
          </p:cNvPr>
          <p:cNvSpPr/>
          <p:nvPr/>
        </p:nvSpPr>
        <p:spPr>
          <a:xfrm rot="16200000">
            <a:off x="-808555" y="808555"/>
            <a:ext cx="201722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2000" b="1" dirty="0">
                <a:ln/>
              </a:rPr>
              <a:t>Witte Donderdag</a:t>
            </a:r>
          </a:p>
        </p:txBody>
      </p:sp>
    </p:spTree>
    <p:extLst>
      <p:ext uri="{BB962C8B-B14F-4D97-AF65-F5344CB8AC3E}">
        <p14:creationId xmlns:p14="http://schemas.microsoft.com/office/powerpoint/2010/main" val="1318164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20190318080158_001">
            <a:extLst>
              <a:ext uri="{FF2B5EF4-FFF2-40B4-BE49-F238E27FC236}">
                <a16:creationId xmlns:a16="http://schemas.microsoft.com/office/drawing/2014/main" id="{ACA3A0C4-3E3D-4414-AFEE-C9BF22C69D9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8" y="0"/>
            <a:ext cx="9699625" cy="6858000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3A1844DA-763C-42E4-9FE4-91ADA5256FC4}"/>
              </a:ext>
            </a:extLst>
          </p:cNvPr>
          <p:cNvSpPr/>
          <p:nvPr/>
        </p:nvSpPr>
        <p:spPr>
          <a:xfrm rot="16200000">
            <a:off x="-808555" y="808555"/>
            <a:ext cx="201722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2000" b="1" dirty="0">
                <a:ln/>
              </a:rPr>
              <a:t>Witte Donderdag</a:t>
            </a:r>
          </a:p>
        </p:txBody>
      </p:sp>
    </p:spTree>
    <p:extLst>
      <p:ext uri="{BB962C8B-B14F-4D97-AF65-F5344CB8AC3E}">
        <p14:creationId xmlns:p14="http://schemas.microsoft.com/office/powerpoint/2010/main" val="622864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20190318080219_001">
            <a:extLst>
              <a:ext uri="{FF2B5EF4-FFF2-40B4-BE49-F238E27FC236}">
                <a16:creationId xmlns:a16="http://schemas.microsoft.com/office/drawing/2014/main" id="{05E7736C-6445-4457-9B98-EBA1270489F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8" y="0"/>
            <a:ext cx="9699625" cy="6858000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10038715-D80B-4D07-BE11-2C7B15C6D9D4}"/>
              </a:ext>
            </a:extLst>
          </p:cNvPr>
          <p:cNvSpPr/>
          <p:nvPr/>
        </p:nvSpPr>
        <p:spPr>
          <a:xfrm rot="16200000">
            <a:off x="-808555" y="808555"/>
            <a:ext cx="201722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2000" b="1" dirty="0">
                <a:ln/>
              </a:rPr>
              <a:t>Witte Donderdag</a:t>
            </a:r>
          </a:p>
        </p:txBody>
      </p:sp>
    </p:spTree>
    <p:extLst>
      <p:ext uri="{BB962C8B-B14F-4D97-AF65-F5344CB8AC3E}">
        <p14:creationId xmlns:p14="http://schemas.microsoft.com/office/powerpoint/2010/main" val="666695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20190318080248_001">
            <a:extLst>
              <a:ext uri="{FF2B5EF4-FFF2-40B4-BE49-F238E27FC236}">
                <a16:creationId xmlns:a16="http://schemas.microsoft.com/office/drawing/2014/main" id="{30CC77AB-264B-4360-AB33-BB474A470D9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8" y="0"/>
            <a:ext cx="9699625" cy="6858000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F451709E-E0ED-4120-B3AB-20C3FB11A35B}"/>
              </a:ext>
            </a:extLst>
          </p:cNvPr>
          <p:cNvSpPr/>
          <p:nvPr/>
        </p:nvSpPr>
        <p:spPr>
          <a:xfrm rot="16200000">
            <a:off x="-646074" y="646075"/>
            <a:ext cx="169225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2000" b="1" dirty="0">
                <a:ln/>
                <a:solidFill>
                  <a:srgbClr val="FF0000"/>
                </a:solidFill>
              </a:rPr>
              <a:t>Goede Vrijdag</a:t>
            </a:r>
          </a:p>
        </p:txBody>
      </p:sp>
    </p:spTree>
    <p:extLst>
      <p:ext uri="{BB962C8B-B14F-4D97-AF65-F5344CB8AC3E}">
        <p14:creationId xmlns:p14="http://schemas.microsoft.com/office/powerpoint/2010/main" val="65681152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28</Words>
  <Application>Microsoft Office PowerPoint</Application>
  <PresentationFormat>Breedbeeld</PresentationFormat>
  <Paragraphs>12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Kantoorthema</vt:lpstr>
      <vt:lpstr>Goede Week - Pasen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Goede Week - Pasen</dc:title>
  <dc:creator>Sofie Van Malderen</dc:creator>
  <cp:lastModifiedBy>Sofie Van Malderen</cp:lastModifiedBy>
  <cp:revision>2</cp:revision>
  <dcterms:created xsi:type="dcterms:W3CDTF">2019-03-20T17:42:53Z</dcterms:created>
  <dcterms:modified xsi:type="dcterms:W3CDTF">2019-03-20T17:49:08Z</dcterms:modified>
</cp:coreProperties>
</file>