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60" r:id="rId5"/>
  </p:sldIdLst>
  <p:sldSz cx="12192000" cy="6858000"/>
  <p:notesSz cx="6858000" cy="9144000"/>
  <p:photoAlbum/>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34" autoAdjust="0"/>
  </p:normalViewPr>
  <p:slideViewPr>
    <p:cSldViewPr snapToGrid="0">
      <p:cViewPr varScale="1">
        <p:scale>
          <a:sx n="61" d="100"/>
          <a:sy n="61"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141F2-4085-48A3-A084-D24EBC465EBE}" type="datetimeFigureOut">
              <a:rPr lang="nl-BE" smtClean="0"/>
              <a:t>23/01/2019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41D50-0BFB-4674-90FD-3CCB2B0C27CF}" type="slidenum">
              <a:rPr lang="nl-BE" smtClean="0"/>
              <a:t>‹nr.›</a:t>
            </a:fld>
            <a:endParaRPr lang="nl-BE"/>
          </a:p>
        </p:txBody>
      </p:sp>
    </p:spTree>
    <p:extLst>
      <p:ext uri="{BB962C8B-B14F-4D97-AF65-F5344CB8AC3E}">
        <p14:creationId xmlns:p14="http://schemas.microsoft.com/office/powerpoint/2010/main" val="239689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Toen God de aarde en de hemel maakte, groeide er nog niets op aarde. Er waren nog geen wilde planten. Er groeide niet op het veld. God had het nog immers nog niet laten regenen op aarde. Er waren ook geen mensen om het land te bewerken.</a:t>
            </a:r>
          </a:p>
        </p:txBody>
      </p:sp>
      <p:sp>
        <p:nvSpPr>
          <p:cNvPr id="4" name="Tijdelijke aanduiding voor dianummer 3"/>
          <p:cNvSpPr>
            <a:spLocks noGrp="1"/>
          </p:cNvSpPr>
          <p:nvPr>
            <p:ph type="sldNum" sz="quarter" idx="10"/>
          </p:nvPr>
        </p:nvSpPr>
        <p:spPr/>
        <p:txBody>
          <a:bodyPr/>
          <a:lstStyle/>
          <a:p>
            <a:fld id="{A5441D50-0BFB-4674-90FD-3CCB2B0C27CF}" type="slidenum">
              <a:rPr lang="nl-BE" smtClean="0"/>
              <a:t>2</a:t>
            </a:fld>
            <a:endParaRPr lang="nl-BE"/>
          </a:p>
        </p:txBody>
      </p:sp>
    </p:spTree>
    <p:extLst>
      <p:ext uri="{BB962C8B-B14F-4D97-AF65-F5344CB8AC3E}">
        <p14:creationId xmlns:p14="http://schemas.microsoft.com/office/powerpoint/2010/main" val="263969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Toen boetseerde God de mens uit </a:t>
            </a:r>
            <a:r>
              <a:rPr lang="nl-BE" dirty="0" err="1"/>
              <a:t>stog</a:t>
            </a:r>
            <a:r>
              <a:rPr lang="nl-BE" dirty="0"/>
              <a:t> dat Hij van de aarde nam. Hij blies hem de levensadem in de neus. Zo kwam de mens tot leven.</a:t>
            </a:r>
          </a:p>
        </p:txBody>
      </p:sp>
      <p:sp>
        <p:nvSpPr>
          <p:cNvPr id="4" name="Tijdelijke aanduiding voor dianummer 3"/>
          <p:cNvSpPr>
            <a:spLocks noGrp="1"/>
          </p:cNvSpPr>
          <p:nvPr>
            <p:ph type="sldNum" sz="quarter" idx="10"/>
          </p:nvPr>
        </p:nvSpPr>
        <p:spPr/>
        <p:txBody>
          <a:bodyPr/>
          <a:lstStyle/>
          <a:p>
            <a:fld id="{A5441D50-0BFB-4674-90FD-3CCB2B0C27CF}" type="slidenum">
              <a:rPr lang="nl-BE" smtClean="0"/>
              <a:t>3</a:t>
            </a:fld>
            <a:endParaRPr lang="nl-BE"/>
          </a:p>
        </p:txBody>
      </p:sp>
    </p:spTree>
    <p:extLst>
      <p:ext uri="{BB962C8B-B14F-4D97-AF65-F5344CB8AC3E}">
        <p14:creationId xmlns:p14="http://schemas.microsoft.com/office/powerpoint/2010/main" val="55819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Daarna legde God een tuin aan in Eden. In die tuin plaatste Hij de mens die Hij geboetseerd had. God liet er mooie bomen met heerlijke vruchten groeien.</a:t>
            </a:r>
          </a:p>
          <a:p>
            <a:endParaRPr lang="nl-BE" dirty="0"/>
          </a:p>
        </p:txBody>
      </p:sp>
      <p:sp>
        <p:nvSpPr>
          <p:cNvPr id="4" name="Tijdelijke aanduiding voor dianummer 3"/>
          <p:cNvSpPr>
            <a:spLocks noGrp="1"/>
          </p:cNvSpPr>
          <p:nvPr>
            <p:ph type="sldNum" sz="quarter" idx="10"/>
          </p:nvPr>
        </p:nvSpPr>
        <p:spPr/>
        <p:txBody>
          <a:bodyPr/>
          <a:lstStyle/>
          <a:p>
            <a:fld id="{A5441D50-0BFB-4674-90FD-3CCB2B0C27CF}" type="slidenum">
              <a:rPr lang="nl-BE" smtClean="0"/>
              <a:t>4</a:t>
            </a:fld>
            <a:endParaRPr lang="nl-BE"/>
          </a:p>
        </p:txBody>
      </p:sp>
    </p:spTree>
    <p:extLst>
      <p:ext uri="{BB962C8B-B14F-4D97-AF65-F5344CB8AC3E}">
        <p14:creationId xmlns:p14="http://schemas.microsoft.com/office/powerpoint/2010/main" val="113048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9CC02-6268-4E2A-93B9-E3E6DC544D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B0CBEFE-BBB3-47CF-B851-F4E9CD016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9CA45FD1-49B8-495B-8EFE-5405E8EC0533}"/>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5" name="Tijdelijke aanduiding voor voettekst 4">
            <a:extLst>
              <a:ext uri="{FF2B5EF4-FFF2-40B4-BE49-F238E27FC236}">
                <a16:creationId xmlns:a16="http://schemas.microsoft.com/office/drawing/2014/main" id="{0F28F394-FEE0-4002-89EB-439F015009A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8D1660D-52B4-4E11-A64A-D8033F9A0FE8}"/>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160262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6AD50-1745-4454-931C-7C408E94AFD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7708B0A-84D8-4D55-B73E-F7EBCB21DF5D}"/>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FE17E5F-8177-4465-B13F-E6BE8BE2960C}"/>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5" name="Tijdelijke aanduiding voor voettekst 4">
            <a:extLst>
              <a:ext uri="{FF2B5EF4-FFF2-40B4-BE49-F238E27FC236}">
                <a16:creationId xmlns:a16="http://schemas.microsoft.com/office/drawing/2014/main" id="{22AE9E18-6C31-4C80-9D94-35ECAE3BD1F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A3F2952-CFE3-4917-ACBC-BACA65B67B6D}"/>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312626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1A45698-3146-4ADD-B119-A339CB881B0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428EAAD-6B18-441B-B7AA-AA6CD95CC97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EDECE88-CBAC-44F7-B09D-39FF243C52AD}"/>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5" name="Tijdelijke aanduiding voor voettekst 4">
            <a:extLst>
              <a:ext uri="{FF2B5EF4-FFF2-40B4-BE49-F238E27FC236}">
                <a16:creationId xmlns:a16="http://schemas.microsoft.com/office/drawing/2014/main" id="{F507E2C7-6EBE-4FC9-8B33-3267FC529E7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733142F-6F42-4E5A-B6CA-F4CE16840EC0}"/>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140890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B6CD8-5B1B-40AA-ABAB-7E67C01DEC5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4AD9FE4-02E7-4A89-8A2F-600C5E0CCB5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632D1BD-86CC-4BF6-8C8A-4B8F67C4BC7F}"/>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5" name="Tijdelijke aanduiding voor voettekst 4">
            <a:extLst>
              <a:ext uri="{FF2B5EF4-FFF2-40B4-BE49-F238E27FC236}">
                <a16:creationId xmlns:a16="http://schemas.microsoft.com/office/drawing/2014/main" id="{6C64693B-4F87-446A-99AC-D332F5C29BB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E2B4336-3329-4E22-82F2-0937DDC5AAA0}"/>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318492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F8F7E-9D7C-4BBA-A2BF-2EC78395A84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E39F289-1DA1-4486-8CFE-E2E1392F4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3FEA077-E00E-449A-8D15-E08AB50552F4}"/>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5" name="Tijdelijke aanduiding voor voettekst 4">
            <a:extLst>
              <a:ext uri="{FF2B5EF4-FFF2-40B4-BE49-F238E27FC236}">
                <a16:creationId xmlns:a16="http://schemas.microsoft.com/office/drawing/2014/main" id="{90E3B8FC-B81B-4E3E-A65F-429C8E40976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F6632D-0E10-43F8-BDE2-3EC9915ACB50}"/>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355501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7BA8E-2FC4-4E57-9B82-EC598AA1C26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3983D4B-81C0-47FE-ADF3-81FCF366BF1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8FE7D10-E63F-488E-B302-0256377F5D7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84BFED2D-0906-4A44-858F-297EECB76450}"/>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6" name="Tijdelijke aanduiding voor voettekst 5">
            <a:extLst>
              <a:ext uri="{FF2B5EF4-FFF2-40B4-BE49-F238E27FC236}">
                <a16:creationId xmlns:a16="http://schemas.microsoft.com/office/drawing/2014/main" id="{DB1F1F89-42DF-4119-87E3-ACF27C65998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6304F38-39F7-43CE-BD03-2E7C17FC9E10}"/>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340738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800E8-BE48-432A-95DF-55B5464D20B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572B5AB-7C32-436D-A472-082A55D0E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D7ABF954-EC1F-4CF8-B7B9-080FEA6ADEB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83DF37C-5C56-429E-A9D6-24FD30CED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AB686FE-5C16-47EC-B31B-9D89CC5BCC8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159EBD6-817B-4C2F-A441-4F607BC31BAF}"/>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8" name="Tijdelijke aanduiding voor voettekst 7">
            <a:extLst>
              <a:ext uri="{FF2B5EF4-FFF2-40B4-BE49-F238E27FC236}">
                <a16:creationId xmlns:a16="http://schemas.microsoft.com/office/drawing/2014/main" id="{6BC6FED3-AC3C-4CBE-9FC2-E0923558A48A}"/>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C658572-6628-43CA-9744-735543101EB4}"/>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116770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48129-BE5E-4128-A5DD-EF9E9102EBC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CB4F5DA-2BC2-4F41-BA26-C09D0EA375AD}"/>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4" name="Tijdelijke aanduiding voor voettekst 3">
            <a:extLst>
              <a:ext uri="{FF2B5EF4-FFF2-40B4-BE49-F238E27FC236}">
                <a16:creationId xmlns:a16="http://schemas.microsoft.com/office/drawing/2014/main" id="{D8D35245-1A9A-42D4-85B9-929B40B5D30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1ABF186E-0C01-4188-8DC2-3ADDB743865B}"/>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356634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8B11861-ECE0-47F7-ABD5-0F13E711ACA7}"/>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3" name="Tijdelijke aanduiding voor voettekst 2">
            <a:extLst>
              <a:ext uri="{FF2B5EF4-FFF2-40B4-BE49-F238E27FC236}">
                <a16:creationId xmlns:a16="http://schemas.microsoft.com/office/drawing/2014/main" id="{C4442210-8A2B-4D49-8F37-518EF346357A}"/>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6680046-0A23-4AAE-80DB-F93680C98CF1}"/>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259187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C954F-0A32-4361-AD53-CF71E971F55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6DE163F-B049-4A45-BB22-3A7C57D1A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82C3DA9-651A-4721-BFF0-3F3048E47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1113F81-4D15-4E5E-83BF-E32B0793CC5A}"/>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6" name="Tijdelijke aanduiding voor voettekst 5">
            <a:extLst>
              <a:ext uri="{FF2B5EF4-FFF2-40B4-BE49-F238E27FC236}">
                <a16:creationId xmlns:a16="http://schemas.microsoft.com/office/drawing/2014/main" id="{994656A2-B4F8-46EE-9395-D325780C585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E185E15-1CDD-4888-ADFC-EFD4D255F2CA}"/>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336592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1F26E-2FF8-473B-8519-6789C966CC7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3E1DD2E8-B12C-41A5-96B0-5D802709A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33A2853-813F-42A4-AD9F-57DC5EF06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AED4125-5D28-40AC-99CA-C6D63D3000A1}"/>
              </a:ext>
            </a:extLst>
          </p:cNvPr>
          <p:cNvSpPr>
            <a:spLocks noGrp="1"/>
          </p:cNvSpPr>
          <p:nvPr>
            <p:ph type="dt" sz="half" idx="10"/>
          </p:nvPr>
        </p:nvSpPr>
        <p:spPr/>
        <p:txBody>
          <a:bodyPr/>
          <a:lstStyle/>
          <a:p>
            <a:fld id="{EDD28580-5E81-48B3-A702-9D8597134B2C}" type="datetimeFigureOut">
              <a:rPr lang="nl-BE" smtClean="0"/>
              <a:t>23/01/2019</a:t>
            </a:fld>
            <a:endParaRPr lang="nl-BE"/>
          </a:p>
        </p:txBody>
      </p:sp>
      <p:sp>
        <p:nvSpPr>
          <p:cNvPr id="6" name="Tijdelijke aanduiding voor voettekst 5">
            <a:extLst>
              <a:ext uri="{FF2B5EF4-FFF2-40B4-BE49-F238E27FC236}">
                <a16:creationId xmlns:a16="http://schemas.microsoft.com/office/drawing/2014/main" id="{B1A7DCBE-641B-4AA4-A27E-6A9C9A02652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3B41020-A632-49BC-9506-DA751300BBA2}"/>
              </a:ext>
            </a:extLst>
          </p:cNvPr>
          <p:cNvSpPr>
            <a:spLocks noGrp="1"/>
          </p:cNvSpPr>
          <p:nvPr>
            <p:ph type="sldNum" sz="quarter" idx="12"/>
          </p:nvPr>
        </p:nvSpPr>
        <p:spPr/>
        <p:txBody>
          <a:bodyPr/>
          <a:lstStyle/>
          <a:p>
            <a:fld id="{83FB8B9D-7A4B-4D7D-BA13-322A98832891}" type="slidenum">
              <a:rPr lang="nl-BE" smtClean="0"/>
              <a:t>‹nr.›</a:t>
            </a:fld>
            <a:endParaRPr lang="nl-BE"/>
          </a:p>
        </p:txBody>
      </p:sp>
    </p:spTree>
    <p:extLst>
      <p:ext uri="{BB962C8B-B14F-4D97-AF65-F5344CB8AC3E}">
        <p14:creationId xmlns:p14="http://schemas.microsoft.com/office/powerpoint/2010/main" val="240343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A879363-2270-4DEB-90F4-D731B4339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485618-A4EA-4BBD-8E81-9A8160C0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4A1EDCA-C0AB-4161-8F7B-2C516C88D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28580-5E81-48B3-A702-9D8597134B2C}" type="datetimeFigureOut">
              <a:rPr lang="nl-BE" smtClean="0"/>
              <a:t>23/01/2019</a:t>
            </a:fld>
            <a:endParaRPr lang="nl-BE"/>
          </a:p>
        </p:txBody>
      </p:sp>
      <p:sp>
        <p:nvSpPr>
          <p:cNvPr id="5" name="Tijdelijke aanduiding voor voettekst 4">
            <a:extLst>
              <a:ext uri="{FF2B5EF4-FFF2-40B4-BE49-F238E27FC236}">
                <a16:creationId xmlns:a16="http://schemas.microsoft.com/office/drawing/2014/main" id="{033862A4-DDE7-46C9-81FB-9D6A987E2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C85419AC-1267-4D02-822B-8DA56FF25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B8B9D-7A4B-4D7D-BA13-322A98832891}" type="slidenum">
              <a:rPr lang="nl-BE" smtClean="0"/>
              <a:t>‹nr.›</a:t>
            </a:fld>
            <a:endParaRPr lang="nl-BE"/>
          </a:p>
        </p:txBody>
      </p:sp>
    </p:spTree>
    <p:extLst>
      <p:ext uri="{BB962C8B-B14F-4D97-AF65-F5344CB8AC3E}">
        <p14:creationId xmlns:p14="http://schemas.microsoft.com/office/powerpoint/2010/main" val="16504782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2FEEB-8132-41A3-B628-D95AC1790515}"/>
              </a:ext>
            </a:extLst>
          </p:cNvPr>
          <p:cNvSpPr>
            <a:spLocks noGrp="1"/>
          </p:cNvSpPr>
          <p:nvPr>
            <p:ph type="ctrTitle"/>
          </p:nvPr>
        </p:nvSpPr>
        <p:spPr/>
        <p:txBody>
          <a:bodyPr/>
          <a:lstStyle/>
          <a:p>
            <a:r>
              <a:rPr lang="nl-BE" dirty="0"/>
              <a:t>Paradijsverhaal</a:t>
            </a:r>
          </a:p>
        </p:txBody>
      </p:sp>
      <p:sp>
        <p:nvSpPr>
          <p:cNvPr id="3" name="Ondertitel 2">
            <a:extLst>
              <a:ext uri="{FF2B5EF4-FFF2-40B4-BE49-F238E27FC236}">
                <a16:creationId xmlns:a16="http://schemas.microsoft.com/office/drawing/2014/main" id="{BCAD180C-75AB-4B93-B923-AD93FF2A4EEC}"/>
              </a:ext>
            </a:extLst>
          </p:cNvPr>
          <p:cNvSpPr>
            <a:spLocks noGrp="1"/>
          </p:cNvSpPr>
          <p:nvPr>
            <p:ph type="subTitle" idx="1"/>
          </p:nvPr>
        </p:nvSpPr>
        <p:spPr/>
        <p:txBody>
          <a:bodyPr/>
          <a:lstStyle/>
          <a:p>
            <a:r>
              <a:rPr lang="nl-BE" dirty="0"/>
              <a:t>Sterren aan de hemel 4</a:t>
            </a:r>
          </a:p>
          <a:p>
            <a:r>
              <a:rPr lang="nl-BE" dirty="0"/>
              <a:t>Onderwerp 34</a:t>
            </a:r>
          </a:p>
        </p:txBody>
      </p:sp>
    </p:spTree>
    <p:extLst>
      <p:ext uri="{BB962C8B-B14F-4D97-AF65-F5344CB8AC3E}">
        <p14:creationId xmlns:p14="http://schemas.microsoft.com/office/powerpoint/2010/main" val="269456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0181119154240_001">
            <a:extLst>
              <a:ext uri="{FF2B5EF4-FFF2-40B4-BE49-F238E27FC236}">
                <a16:creationId xmlns:a16="http://schemas.microsoft.com/office/drawing/2014/main" id="{62761FBA-F9B1-4FFD-8E8B-D8D4943F79D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246188" y="0"/>
            <a:ext cx="9699625" cy="6858000"/>
          </a:xfrm>
          <a:prstGeom prst="rect">
            <a:avLst/>
          </a:prstGeom>
        </p:spPr>
      </p:pic>
    </p:spTree>
    <p:extLst>
      <p:ext uri="{BB962C8B-B14F-4D97-AF65-F5344CB8AC3E}">
        <p14:creationId xmlns:p14="http://schemas.microsoft.com/office/powerpoint/2010/main" val="383139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0181119154305_001">
            <a:extLst>
              <a:ext uri="{FF2B5EF4-FFF2-40B4-BE49-F238E27FC236}">
                <a16:creationId xmlns:a16="http://schemas.microsoft.com/office/drawing/2014/main" id="{9336BE76-3E80-4F38-A7E2-667C08A1EE5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246188" y="0"/>
            <a:ext cx="9699625" cy="6858000"/>
          </a:xfrm>
          <a:prstGeom prst="rect">
            <a:avLst/>
          </a:prstGeom>
        </p:spPr>
      </p:pic>
    </p:spTree>
    <p:extLst>
      <p:ext uri="{BB962C8B-B14F-4D97-AF65-F5344CB8AC3E}">
        <p14:creationId xmlns:p14="http://schemas.microsoft.com/office/powerpoint/2010/main" val="186203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0181119154359_001">
            <a:extLst>
              <a:ext uri="{FF2B5EF4-FFF2-40B4-BE49-F238E27FC236}">
                <a16:creationId xmlns:a16="http://schemas.microsoft.com/office/drawing/2014/main" id="{2B1E9EB7-3EBD-4F1F-A442-531A81FAB1C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246188" y="0"/>
            <a:ext cx="9699625" cy="6858000"/>
          </a:xfrm>
          <a:prstGeom prst="rect">
            <a:avLst/>
          </a:prstGeom>
        </p:spPr>
      </p:pic>
    </p:spTree>
    <p:extLst>
      <p:ext uri="{BB962C8B-B14F-4D97-AF65-F5344CB8AC3E}">
        <p14:creationId xmlns:p14="http://schemas.microsoft.com/office/powerpoint/2010/main" val="237905261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125</Words>
  <Application>Microsoft Office PowerPoint</Application>
  <PresentationFormat>Breedbeeld</PresentationFormat>
  <Paragraphs>9</Paragraphs>
  <Slides>4</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Arial</vt:lpstr>
      <vt:lpstr>Calibri</vt:lpstr>
      <vt:lpstr>Calibri Light</vt:lpstr>
      <vt:lpstr>Kantoorthema</vt:lpstr>
      <vt:lpstr>Paradijsverhaal</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Fotoalbum</dc:title>
  <dc:creator>Sofie Van Malderen</dc:creator>
  <cp:lastModifiedBy>Sofie Van Malderen</cp:lastModifiedBy>
  <cp:revision>8</cp:revision>
  <dcterms:created xsi:type="dcterms:W3CDTF">2018-11-19T15:55:10Z</dcterms:created>
  <dcterms:modified xsi:type="dcterms:W3CDTF">2019-01-23T09:59:35Z</dcterms:modified>
</cp:coreProperties>
</file>